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266" r:id="rId24"/>
    <p:sldId id="1288" r:id="rId25"/>
    <p:sldId id="1268" r:id="rId26"/>
    <p:sldId id="1289" r:id="rId27"/>
    <p:sldId id="1269" r:id="rId28"/>
    <p:sldId id="1270" r:id="rId29"/>
    <p:sldId id="1271" r:id="rId30"/>
    <p:sldId id="1274" r:id="rId31"/>
    <p:sldId id="1272" r:id="rId32"/>
    <p:sldId id="1291" r:id="rId33"/>
    <p:sldId id="1281" r:id="rId34"/>
    <p:sldId id="1275" r:id="rId35"/>
    <p:sldId id="1276" r:id="rId36"/>
    <p:sldId id="1277" r:id="rId37"/>
    <p:sldId id="1282" r:id="rId38"/>
    <p:sldId id="1292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  <p:sldId id="1300" r:id="rId47"/>
    <p:sldId id="1301" r:id="rId48"/>
    <p:sldId id="1302" r:id="rId49"/>
    <p:sldId id="1303" r:id="rId50"/>
    <p:sldId id="1319" r:id="rId51"/>
    <p:sldId id="1320" r:id="rId52"/>
    <p:sldId id="1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03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048" y="-12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60.png"/><Relationship Id="rId4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December 8 (Thursday)</a:t>
            </a:r>
          </a:p>
          <a:p>
            <a:pPr lvl="1"/>
            <a:r>
              <a:rPr lang="en-US" dirty="0"/>
              <a:t>Topics</a:t>
            </a:r>
          </a:p>
          <a:p>
            <a:pPr lvl="2"/>
            <a:r>
              <a:rPr lang="en-US" dirty="0"/>
              <a:t>The focus is on the topics in the second half of the semester, starting from decision trees</a:t>
            </a:r>
          </a:p>
          <a:p>
            <a:pPr lvl="2"/>
            <a:r>
              <a:rPr lang="en-US" dirty="0"/>
              <a:t>Knowledge is cumulative, so you are still assumed to know the key concepts earlier</a:t>
            </a:r>
          </a:p>
          <a:p>
            <a:pPr lvl="1"/>
            <a:r>
              <a:rPr lang="en-US" dirty="0"/>
              <a:t>Format / logistics will be similar to what we did in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, how do we make predictions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>
                <a:blip r:embed="rId3"/>
                <a:stretch>
                  <a:fillRect l="-1327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Learn a Neural Network hypothesis from data</a:t>
            </a:r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matters!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more suitable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35133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0 is a bad idea</a:t>
            </a:r>
          </a:p>
          <a:p>
            <a:pPr lvl="1"/>
            <a:r>
              <a:rPr lang="en-US" dirty="0"/>
              <a:t>Q5 of HW1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</a:t>
            </a:r>
          </a:p>
          <a:p>
            <a:pPr lvl="1"/>
            <a:r>
              <a:rPr lang="en-US" dirty="0"/>
              <a:t>E.g., autoencoder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r>
                  <a:rPr lang="en-US" dirty="0"/>
                  <a:t>Hint: Try to operate the Boolean algebra first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(e.g., applying De Morgan's laws)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  <a:blipFill>
                <a:blip r:embed="rId3"/>
                <a:stretch>
                  <a:fillRect l="-1078" t="-1896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56617</TotalTime>
  <Words>2319</Words>
  <Application>Microsoft Macintosh PowerPoint</Application>
  <PresentationFormat>Widescreen</PresentationFormat>
  <Paragraphs>413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Forward Propagation</vt:lpstr>
      <vt:lpstr>Forward Propagation</vt:lpstr>
      <vt:lpstr>Forward Propagation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4931</cp:revision>
  <cp:lastPrinted>2020-04-14T16:23:58Z</cp:lastPrinted>
  <dcterms:created xsi:type="dcterms:W3CDTF">2017-08-24T15:35:37Z</dcterms:created>
  <dcterms:modified xsi:type="dcterms:W3CDTF">2022-11-17T17:00:36Z</dcterms:modified>
</cp:coreProperties>
</file>